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E47195-8F19-4A74-BB05-F6A3D922C506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F17A4A-1019-44F1-B2CE-39A6383C2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Writing - Grammar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Sentences and Fragments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SIMPLE SENTENCE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5486400"/>
            <a:ext cx="7543800" cy="914400"/>
          </a:xfrm>
        </p:spPr>
        <p:txBody>
          <a:bodyPr/>
          <a:lstStyle/>
          <a:p>
            <a:pPr>
              <a:buNone/>
            </a:pPr>
            <a:endParaRPr lang="en-US" sz="800" dirty="0" smtClean="0"/>
          </a:p>
          <a:p>
            <a:pPr algn="ctr">
              <a:buNone/>
            </a:pPr>
            <a:r>
              <a:rPr lang="en-US" dirty="0" smtClean="0"/>
              <a:t>Example: I enjoyed eating cake on my birthday.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762000" y="1752600"/>
            <a:ext cx="4572000" cy="2362200"/>
          </a:xfrm>
        </p:spPr>
        <p:txBody>
          <a:bodyPr/>
          <a:lstStyle/>
          <a:p>
            <a:r>
              <a:rPr lang="en-US" dirty="0" smtClean="0"/>
              <a:t>One independent clause</a:t>
            </a:r>
          </a:p>
          <a:p>
            <a:pPr lvl="1"/>
            <a:r>
              <a:rPr lang="en-US" dirty="0" smtClean="0"/>
              <a:t>MAY contain any number of </a:t>
            </a:r>
            <a:r>
              <a:rPr lang="en-US" i="1" dirty="0" smtClean="0"/>
              <a:t>phrases</a:t>
            </a:r>
            <a:endParaRPr lang="en-US" dirty="0" smtClean="0"/>
          </a:p>
          <a:p>
            <a:pPr lvl="1"/>
            <a:r>
              <a:rPr lang="en-US" dirty="0" smtClean="0"/>
              <a:t>CANNOT contain dependent clauses</a:t>
            </a:r>
            <a:endParaRPr lang="en-US" dirty="0"/>
          </a:p>
        </p:txBody>
      </p:sp>
      <p:pic>
        <p:nvPicPr>
          <p:cNvPr id="1028" name="Picture 4" descr="http://4.bp.blogspot.com/-lZ5IKxKinpg/T7P1In1km5I/AAAAAAAACho/sbAK2OBy3l8/s1600/BDPdone.jpg"/>
          <p:cNvPicPr>
            <a:picLocks noChangeAspect="1" noChangeArrowheads="1"/>
          </p:cNvPicPr>
          <p:nvPr/>
        </p:nvPicPr>
        <p:blipFill>
          <a:blip r:embed="rId2" cstate="print"/>
          <a:srcRect l="20000" r="18750"/>
          <a:stretch>
            <a:fillRect/>
          </a:stretch>
        </p:blipFill>
        <p:spPr bwMode="auto">
          <a:xfrm>
            <a:off x="5410200" y="1752600"/>
            <a:ext cx="3162748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2" name="Straight Connector 11"/>
          <p:cNvCxnSpPr/>
          <p:nvPr/>
        </p:nvCxnSpPr>
        <p:spPr>
          <a:xfrm>
            <a:off x="2895600" y="6096000"/>
            <a:ext cx="2362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6096000"/>
            <a:ext cx="17526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4"/>
          <p:cNvSpPr txBox="1">
            <a:spLocks/>
          </p:cNvSpPr>
          <p:nvPr/>
        </p:nvSpPr>
        <p:spPr>
          <a:xfrm>
            <a:off x="3124200" y="6019800"/>
            <a:ext cx="5029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Independent Clause	 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Prepositional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Phrase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6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the following examples. All of them are simple sentences. </a:t>
            </a:r>
            <a:r>
              <a:rPr lang="en-US" dirty="0" smtClean="0"/>
              <a:t>Underline the IC once, and the phrases twice.</a:t>
            </a:r>
            <a:endParaRPr lang="en-US" dirty="0" smtClean="0"/>
          </a:p>
          <a:p>
            <a:pPr lvl="1"/>
            <a:r>
              <a:rPr lang="en-US" dirty="0" smtClean="0"/>
              <a:t>My amazing teacher never gave us homework on the weekend.</a:t>
            </a:r>
          </a:p>
          <a:p>
            <a:pPr lvl="1"/>
            <a:r>
              <a:rPr lang="en-US" dirty="0" smtClean="0"/>
              <a:t>The dog barked.</a:t>
            </a:r>
          </a:p>
          <a:p>
            <a:pPr lvl="1"/>
            <a:r>
              <a:rPr lang="en-US" dirty="0" smtClean="0"/>
              <a:t>After school on Friday, I went to the movies with my friends.</a:t>
            </a:r>
          </a:p>
          <a:p>
            <a:pPr lvl="1"/>
            <a:r>
              <a:rPr lang="en-US" dirty="0" smtClean="0"/>
              <a:t>The bell rang loudly.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 try two on your own: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Before class, I always chat with my friends in the hall.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My mom cooks amazing dinners.</a:t>
            </a:r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3048000"/>
            <a:ext cx="1676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400800" y="3505200"/>
            <a:ext cx="17526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4"/>
          <p:cNvSpPr txBox="1">
            <a:spLocks/>
          </p:cNvSpPr>
          <p:nvPr/>
        </p:nvSpPr>
        <p:spPr>
          <a:xfrm>
            <a:off x="1524000" y="2438400"/>
            <a:ext cx="68580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		Independent Clause	 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	     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Prepositional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Phrase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2667000"/>
            <a:ext cx="49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3505200"/>
            <a:ext cx="2438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29400" y="2667000"/>
            <a:ext cx="17526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505200"/>
            <a:ext cx="2209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3962400"/>
            <a:ext cx="2209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4"/>
          <p:cNvSpPr txBox="1">
            <a:spLocks/>
          </p:cNvSpPr>
          <p:nvPr/>
        </p:nvSpPr>
        <p:spPr>
          <a:xfrm>
            <a:off x="-76200" y="2819400"/>
            <a:ext cx="68580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		Independent Clause	 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	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1371600" y="3276600"/>
            <a:ext cx="68580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</a:t>
            </a:r>
            <a:r>
              <a:rPr lang="en-US" sz="1400" dirty="0" smtClean="0"/>
              <a:t>Prepositional Phrase		  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 Clause	 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Prepositional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Phrase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1828800" y="3962400"/>
            <a:ext cx="29718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 Clause	 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murphy\AppData\Local\Microsoft\Windows\Temporary Internet Files\Content.IE5\0QBD4MLC\cauti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2819400" cy="2612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3429000"/>
            <a:ext cx="58080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CAUTION!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Common Sentence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Error Ahead!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374904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phrase or dependent clause standing on its own</a:t>
            </a:r>
          </a:p>
          <a:p>
            <a:pPr lvl="1"/>
            <a:r>
              <a:rPr lang="en-US" dirty="0" smtClean="0"/>
              <a:t>(Basically, it’s anything masquerading as a sentence when it isn’t one!)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447800"/>
            <a:ext cx="374904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Falling </a:t>
            </a:r>
            <a:r>
              <a:rPr lang="en-US" dirty="0" smtClean="0"/>
              <a:t>asleep at my desk.</a:t>
            </a:r>
          </a:p>
          <a:p>
            <a:r>
              <a:rPr lang="en-US" dirty="0" smtClean="0"/>
              <a:t>Although I love the park.</a:t>
            </a:r>
          </a:p>
          <a:p>
            <a:r>
              <a:rPr lang="en-US" dirty="0" smtClean="0"/>
              <a:t>The man that was running down the street.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Fix it:</a:t>
            </a:r>
          </a:p>
          <a:p>
            <a:pPr lvl="2"/>
            <a:r>
              <a:rPr lang="en-US" dirty="0" smtClean="0"/>
              <a:t>Add a subject</a:t>
            </a:r>
          </a:p>
          <a:p>
            <a:pPr lvl="2"/>
            <a:r>
              <a:rPr lang="en-US" dirty="0" smtClean="0"/>
              <a:t>Add a </a:t>
            </a:r>
            <a:r>
              <a:rPr lang="en-US" dirty="0" smtClean="0"/>
              <a:t>predicate (verb)</a:t>
            </a:r>
            <a:endParaRPr lang="en-US" dirty="0" smtClean="0"/>
          </a:p>
          <a:p>
            <a:pPr lvl="2"/>
            <a:r>
              <a:rPr lang="en-US" dirty="0" smtClean="0"/>
              <a:t>Add an independent clause</a:t>
            </a:r>
          </a:p>
          <a:p>
            <a:endParaRPr lang="en-US" dirty="0"/>
          </a:p>
        </p:txBody>
      </p:sp>
      <p:pic>
        <p:nvPicPr>
          <p:cNvPr id="1026" name="Picture 2" descr="http://danielryanday.com/wp-content/uploads/2013/10/fix-it-felix_4870880_lrg.jpg"/>
          <p:cNvPicPr>
            <a:picLocks noChangeAspect="1" noChangeArrowheads="1"/>
          </p:cNvPicPr>
          <p:nvPr/>
        </p:nvPicPr>
        <p:blipFill>
          <a:blip r:embed="rId2" cstate="print"/>
          <a:srcRect l="23562" r="24825" b="4692"/>
          <a:stretch>
            <a:fillRect/>
          </a:stretch>
        </p:blipFill>
        <p:spPr bwMode="auto">
          <a:xfrm flipH="1">
            <a:off x="3946456" y="4114800"/>
            <a:ext cx="1387543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450</TotalTime>
  <Words>196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Simple Sentences and Fragments</vt:lpstr>
      <vt:lpstr>SIMPLE SENTENCE</vt:lpstr>
      <vt:lpstr>Examples</vt:lpstr>
      <vt:lpstr>Slide 4</vt:lpstr>
      <vt:lpstr>Sentence Fragments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Types</dc:title>
  <dc:creator>smurphy</dc:creator>
  <cp:lastModifiedBy>smurphy</cp:lastModifiedBy>
  <cp:revision>33</cp:revision>
  <dcterms:created xsi:type="dcterms:W3CDTF">2013-11-06T12:40:56Z</dcterms:created>
  <dcterms:modified xsi:type="dcterms:W3CDTF">2017-01-17T22:26:56Z</dcterms:modified>
</cp:coreProperties>
</file>